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5" r:id="rId12"/>
    <p:sldId id="269" r:id="rId13"/>
    <p:sldId id="271" r:id="rId14"/>
    <p:sldId id="274" r:id="rId15"/>
    <p:sldId id="275" r:id="rId16"/>
    <p:sldId id="273" r:id="rId17"/>
    <p:sldId id="27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ABB2-0F02-5A4C-838D-B8E2DF7CFF4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A907-07F4-BE41-8739-29F1878C7DC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98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A907-07F4-BE41-8739-29F1878C7DC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2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EF82-1F20-0D40-8966-3631E6293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C3D31-439F-3542-A4B2-F1611725E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9E643-3046-914E-B32A-88EEDB0F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8127-A69B-E84C-B1CA-686984E7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CEC13-153D-E84A-8976-A23B67D4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9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2622-9EE5-BA45-9444-DD5340C4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4FF3F-7DD5-274B-951A-034B56949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B0F82-A9C8-2147-9D97-04C92377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2792-8448-4942-B008-7DD359E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8E10-B060-B44E-B55D-B9B67DFD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00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19E06-E861-064E-9122-D152478D3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0D9F0-B018-DC40-8B26-5D35530E8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06062-7D04-E247-AB71-5FEC3386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1C599-1F69-FD4A-8D04-58FE2DC1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BE7F-746A-FF44-B8AC-F9CB2C7B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62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CA1-5D30-A646-992C-D24960A1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63AA-0123-4B46-B803-6F4B19EB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B8D0-5D02-7243-8FEB-45F89ED5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359D-53DD-4A47-85A8-178B3F11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511A-CACA-0C4F-8E6F-A1F6DD96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06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5DB7-269A-9D4F-AECA-01DD25D0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59EAF-F482-2F41-BEFE-84760E1CB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136A-A607-1241-823D-16D0F7F4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219F1-C2EC-8048-9A9B-444987DA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3E88A-B3AF-C74E-9490-22A84FB5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30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D74-006D-6E41-BC26-E02F26FD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5C2D-006A-7348-81D6-135BCF247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F18FB-AFE4-F849-A10D-5A80FB451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8858D-1135-7743-AC7A-C9793935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C9CEE-4C91-2A4A-9948-B075E962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C76C1-6B68-AE46-B862-7058CC46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39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B702-DCE6-4347-9268-F38DCA9C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4656A-1368-604A-8ACB-329D17E5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82116-37E0-C146-9680-418843D0F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DEDE7-AB3A-634F-A516-30B1286AE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09689-F33F-3141-917B-26464AE1A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A9BAA-508C-AE49-A010-F9A421AF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57FC7-3126-274A-8E03-727BAF7E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082401-B118-9541-BB13-E9544B03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22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F23A-5F7D-404D-929A-1FABECA5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395F9-F40A-CF4E-9A3A-2485CABD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0144A-756E-124D-B742-DFD780EF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5B4BD-CFF0-BC41-A5ED-78B64EA2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14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E015C-5D89-FD4C-A654-6D8FCA7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135F5-A3B1-CA40-85AB-845155D7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0552-F5BA-8145-B8F5-97459B0C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9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B13A-42AF-BC44-8524-26BEF6A1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CFC24-9F1B-C445-AB70-6C0208D50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39A2-F0B9-2642-9DE1-E099862EA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EDCE3-A04D-5046-8BAB-D8ED7789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FA96E-0D80-6444-A082-755EF1DA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DFD74-32C6-4045-AE20-6C06DF82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13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6131-1350-DB43-A4E5-414D1647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A1D01-1655-9142-AA18-C38EED4DF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64A85-22ED-0A4C-8630-73954FE16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E5F37-0095-1940-8965-5D69B751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ADBDA-39F6-7749-9EEE-9506752C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9E501-8EFA-2149-9288-551B1D92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06679-3890-4F49-AA82-4DEF2C2B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5A430-28FD-714A-9765-432E0265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B71D-72C5-B94D-9B6B-C3FA72FFA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2DFF5-AE97-E047-874B-312E1D27425E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E989-CADC-CD48-BEAD-B66216582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6F92-870A-E34F-BD63-74263809F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F701E-27AC-774A-BC34-C1FC22DEA1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72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yalcorrespondent.com/2013/09/18/news-regarding-her-royal-highness-the-countess-of-wessex-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oreclosurepedia.org/sofi-convention-at-cape-canaveral-this-weekend/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2012books.lardbucket.org/books/job-searching-in-six-steps/s12-04-different-types-of-questions.html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hyperlink" Target="http://theduchessdiary.com/2015/06/former-reality-star-sofia-hellqvist-becomes-a-princess/" TargetMode="External"/><Relationship Id="rId3" Type="http://schemas.openxmlformats.org/officeDocument/2006/relationships/hyperlink" Target="https://en.wikipedia.org/wiki/Elizabeth_II%27s_jewels" TargetMode="External"/><Relationship Id="rId7" Type="http://schemas.openxmlformats.org/officeDocument/2006/relationships/hyperlink" Target="http://commons.wikimedia.org/wiki/File:Duchess_of_Cornwall_2012.JPG" TargetMode="External"/><Relationship Id="rId12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s://de.wikipedia.org/wiki/Datei:Prince_Harry_and_Meghan_Markle.jpg" TargetMode="External"/><Relationship Id="rId5" Type="http://schemas.openxmlformats.org/officeDocument/2006/relationships/hyperlink" Target="http://royalcorrespondent.com/2013/01/21/his-royal-highness-the-prince-of-wales-visits-merseyside-and-liverpool-video/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hyperlink" Target="http://www.theurbangent.com/2011/04/style-of-prince-william-of-wales-duke-of-cambridge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5.jpg"/><Relationship Id="rId3" Type="http://schemas.openxmlformats.org/officeDocument/2006/relationships/hyperlink" Target="http://royalcorrespondent.com/2013/05/26/hrh-the-princess-royal-attends-a-a-service-of-remembrance-videos/" TargetMode="External"/><Relationship Id="rId7" Type="http://schemas.openxmlformats.org/officeDocument/2006/relationships/hyperlink" Target="https://en.m.wikipedia.org/wiki/Birgitte,_Duchess_of_Gloucester" TargetMode="External"/><Relationship Id="rId12" Type="http://schemas.openxmlformats.org/officeDocument/2006/relationships/hyperlink" Target="http://theduchessdiary.com/2016/06/you-cant-take-prince-harry-anywhere-jk-you-totally-can-and-should/" TargetMode="External"/><Relationship Id="rId2" Type="http://schemas.openxmlformats.org/officeDocument/2006/relationships/image" Target="../media/image9.jpg"/><Relationship Id="rId16" Type="http://schemas.openxmlformats.org/officeDocument/2006/relationships/hyperlink" Target="http://royalcorrespondent.com/2013/09/17/his-royal-highness-the-earl-of-wessex-visits-the-island-of-jersey-vide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4.jpg"/><Relationship Id="rId5" Type="http://schemas.openxmlformats.org/officeDocument/2006/relationships/hyperlink" Target="https://en.wikipedia.org/wiki/Prince_Richard,_Duke_of_Gloucester" TargetMode="External"/><Relationship Id="rId15" Type="http://schemas.openxmlformats.org/officeDocument/2006/relationships/image" Target="../media/image16.jpg"/><Relationship Id="rId10" Type="http://schemas.openxmlformats.org/officeDocument/2006/relationships/image" Target="../media/image13.png"/><Relationship Id="rId4" Type="http://schemas.openxmlformats.org/officeDocument/2006/relationships/image" Target="../media/image10.jpg"/><Relationship Id="rId9" Type="http://schemas.openxmlformats.org/officeDocument/2006/relationships/hyperlink" Target="http://commons.wikimedia.org/wiki/File:The_Duke_and_Duchess_of_Kent,_2013.JPG" TargetMode="External"/><Relationship Id="rId14" Type="http://schemas.openxmlformats.org/officeDocument/2006/relationships/hyperlink" Target="https://en.wikipedia.org/wiki/Prince_Andrew,_Duke_of_Yor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A1DE-8681-9646-861D-EA35F4919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fr-FR" dirty="0"/>
              <a:t>The Royal </a:t>
            </a:r>
            <a:r>
              <a:rPr lang="fr-FR" dirty="0" err="1"/>
              <a:t>Stalkers</a:t>
            </a:r>
            <a:r>
              <a:rPr lang="fr-FR" dirty="0"/>
              <a:t> Society</a:t>
            </a:r>
            <a:br>
              <a:rPr lang="fr-FR" dirty="0"/>
            </a:br>
            <a:r>
              <a:rPr lang="fr-FR" dirty="0" err="1"/>
              <a:t>presents</a:t>
            </a:r>
            <a:r>
              <a:rPr lang="fr-FR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90C9A-4456-B74E-A310-F846ADB26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6819"/>
            <a:ext cx="9144000" cy="1655762"/>
          </a:xfrm>
        </p:spPr>
        <p:txBody>
          <a:bodyPr>
            <a:normAutofit fontScale="62500" lnSpcReduction="20000"/>
          </a:bodyPr>
          <a:lstStyle/>
          <a:p>
            <a:endParaRPr lang="fr-FR" sz="6000" dirty="0"/>
          </a:p>
          <a:p>
            <a:r>
              <a:rPr lang="fr-FR" sz="6000" b="1" dirty="0">
                <a:solidFill>
                  <a:srgbClr val="FF0000"/>
                </a:solidFill>
              </a:rPr>
              <a:t>Future Royal Engagements:</a:t>
            </a:r>
          </a:p>
          <a:p>
            <a:r>
              <a:rPr lang="fr-FR" sz="6000" b="1" dirty="0" err="1">
                <a:solidFill>
                  <a:srgbClr val="FF0000"/>
                </a:solidFill>
              </a:rPr>
              <a:t>Stalking</a:t>
            </a:r>
            <a:r>
              <a:rPr lang="fr-FR" sz="6000" b="1" dirty="0">
                <a:solidFill>
                  <a:srgbClr val="FF0000"/>
                </a:solidFill>
              </a:rPr>
              <a:t> 101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D043FA-3AD7-4847-926B-9BEBAD03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8" y="61424"/>
            <a:ext cx="2191663" cy="21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7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C426F-6FEE-5542-BCE6-4CE1EC7BF3C4}"/>
              </a:ext>
            </a:extLst>
          </p:cNvPr>
          <p:cNvSpPr txBox="1"/>
          <p:nvPr/>
        </p:nvSpPr>
        <p:spPr>
          <a:xfrm>
            <a:off x="979359" y="361951"/>
            <a:ext cx="973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Inconsistencies</a:t>
            </a:r>
            <a:r>
              <a:rPr lang="fr-FR" sz="3200" dirty="0"/>
              <a:t> in the </a:t>
            </a:r>
            <a:r>
              <a:rPr lang="fr-FR" sz="3200" dirty="0" err="1"/>
              <a:t>Palace’s</a:t>
            </a:r>
            <a:r>
              <a:rPr lang="fr-FR" sz="3200" dirty="0"/>
              <a:t> descriptions of </a:t>
            </a:r>
            <a:r>
              <a:rPr lang="fr-FR" sz="3200" dirty="0" err="1"/>
              <a:t>events</a:t>
            </a:r>
            <a:endParaRPr lang="fr-FR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3FB3A-82FA-CD47-948F-5F8D232B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90" y="1192119"/>
            <a:ext cx="6837620" cy="51531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C2B858-CAEE-554C-9579-9BAD44EB1F9B}"/>
              </a:ext>
            </a:extLst>
          </p:cNvPr>
          <p:cNvCxnSpPr/>
          <p:nvPr/>
        </p:nvCxnSpPr>
        <p:spPr>
          <a:xfrm flipH="1">
            <a:off x="5715000" y="2300288"/>
            <a:ext cx="438626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93D223-ED00-7C4F-AE2B-15A60D314387}"/>
              </a:ext>
            </a:extLst>
          </p:cNvPr>
          <p:cNvCxnSpPr>
            <a:cxnSpLocks/>
          </p:cNvCxnSpPr>
          <p:nvPr/>
        </p:nvCxnSpPr>
        <p:spPr>
          <a:xfrm flipH="1" flipV="1">
            <a:off x="7908131" y="4251326"/>
            <a:ext cx="1893095" cy="4492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F9AC0A-62E7-A548-B9FA-784241ABC1AF}"/>
              </a:ext>
            </a:extLst>
          </p:cNvPr>
          <p:cNvSpPr txBox="1"/>
          <p:nvPr/>
        </p:nvSpPr>
        <p:spPr>
          <a:xfrm>
            <a:off x="9801226" y="4475957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Location in middle of 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4A55AD-3B0E-F44C-8E2B-0FE98EFEF80D}"/>
              </a:ext>
            </a:extLst>
          </p:cNvPr>
          <p:cNvSpPr txBox="1"/>
          <p:nvPr/>
        </p:nvSpPr>
        <p:spPr>
          <a:xfrm>
            <a:off x="10101263" y="1743075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Location at end of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298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0DDCF-A127-E746-B467-05774B49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4" y="2191009"/>
            <a:ext cx="11672887" cy="24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113B-031E-1B48-98E7-B5C07EC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Recommended</a:t>
            </a:r>
            <a:r>
              <a:rPr lang="fr-FR" dirty="0"/>
              <a:t>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5F54-D054-8542-8B33-175825D8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8949"/>
            <a:ext cx="10515600" cy="3148013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Filter</a:t>
            </a:r>
            <a:r>
              <a:rPr lang="fr-FR" dirty="0"/>
              <a:t> to one </a:t>
            </a:r>
            <a:r>
              <a:rPr lang="fr-FR" dirty="0" err="1"/>
              <a:t>member</a:t>
            </a:r>
            <a:r>
              <a:rPr lang="fr-FR" dirty="0"/>
              <a:t> of Royal </a:t>
            </a:r>
            <a:r>
              <a:rPr lang="fr-FR" dirty="0" err="1"/>
              <a:t>Family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Tighten</a:t>
            </a:r>
            <a:r>
              <a:rPr lang="fr-FR" dirty="0"/>
              <a:t> the </a:t>
            </a:r>
            <a:r>
              <a:rPr lang="fr-FR" dirty="0" err="1"/>
              <a:t>timeframe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753F9-5561-7D41-A7DB-41FDBF7AF9B0}"/>
              </a:ext>
            </a:extLst>
          </p:cNvPr>
          <p:cNvSpPr txBox="1"/>
          <p:nvPr/>
        </p:nvSpPr>
        <p:spPr>
          <a:xfrm>
            <a:off x="3143251" y="1760041"/>
            <a:ext cx="6457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FF0000"/>
                </a:solidFill>
              </a:rPr>
              <a:t>Narrow </a:t>
            </a:r>
            <a:r>
              <a:rPr lang="fr-FR" sz="5400" dirty="0" err="1">
                <a:solidFill>
                  <a:srgbClr val="FF0000"/>
                </a:solidFill>
              </a:rPr>
              <a:t>your</a:t>
            </a:r>
            <a:r>
              <a:rPr lang="fr-FR" sz="5400" dirty="0">
                <a:solidFill>
                  <a:srgbClr val="FF0000"/>
                </a:solidFill>
              </a:rPr>
              <a:t> </a:t>
            </a:r>
            <a:r>
              <a:rPr lang="fr-FR" sz="5400" dirty="0" err="1">
                <a:solidFill>
                  <a:srgbClr val="FF0000"/>
                </a:solidFill>
              </a:rPr>
              <a:t>search</a:t>
            </a:r>
            <a:endParaRPr lang="fr-FR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6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3EFE-ABE4-264D-A073-2AC401CC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The </a:t>
            </a:r>
            <a:r>
              <a:rPr lang="fr-FR" dirty="0" err="1"/>
              <a:t>Countess</a:t>
            </a:r>
            <a:r>
              <a:rPr lang="fr-FR" dirty="0"/>
              <a:t> of Wessex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7CF4D-A81D-B448-921A-2569C70F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7" y="2006468"/>
            <a:ext cx="11218985" cy="4250463"/>
          </a:xfrm>
          <a:prstGeom prst="rect">
            <a:avLst/>
          </a:prstGeom>
        </p:spPr>
      </p:pic>
      <p:pic>
        <p:nvPicPr>
          <p:cNvPr id="7" name="Picture 6" descr="News Regarding Her Royal Highness The Countess of Wessex ...">
            <a:extLst>
              <a:ext uri="{FF2B5EF4-FFF2-40B4-BE49-F238E27FC236}">
                <a16:creationId xmlns:a16="http://schemas.microsoft.com/office/drawing/2014/main" id="{D7076F45-6AEF-0845-AC01-AE084DE7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59571" y="207234"/>
            <a:ext cx="1094229" cy="16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I Convention at Cape Canaveral THIS WEEKEND ...">
            <a:extLst>
              <a:ext uri="{FF2B5EF4-FFF2-40B4-BE49-F238E27FC236}">
                <a16:creationId xmlns:a16="http://schemas.microsoft.com/office/drawing/2014/main" id="{787F4667-609D-5747-AF65-394B6E2B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2375" y="439578"/>
            <a:ext cx="9964738" cy="59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2ACB7-1620-0849-A585-EDEDDD24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Royal </a:t>
            </a:r>
            <a:r>
              <a:rPr lang="fr-FR" dirty="0" err="1"/>
              <a:t>Stalking</a:t>
            </a:r>
            <a:r>
              <a:rPr lang="fr-FR" dirty="0"/>
              <a:t> 2.0: </a:t>
            </a:r>
            <a:r>
              <a:rPr lang="fr-FR" dirty="0" err="1"/>
              <a:t>What</a:t>
            </a:r>
            <a:r>
              <a:rPr lang="fr-FR" dirty="0"/>
              <a:t> to </a:t>
            </a:r>
            <a:r>
              <a:rPr lang="fr-FR" dirty="0" err="1"/>
              <a:t>expect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4D8FB-C691-4442-BBD9-4CA4486C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0013"/>
            <a:ext cx="10515600" cy="4351338"/>
          </a:xfrm>
        </p:spPr>
        <p:txBody>
          <a:bodyPr/>
          <a:lstStyle/>
          <a:p>
            <a:r>
              <a:rPr lang="fr-FR" dirty="0"/>
              <a:t>Complete </a:t>
            </a:r>
            <a:r>
              <a:rPr lang="fr-FR" dirty="0" err="1"/>
              <a:t>event</a:t>
            </a:r>
            <a:r>
              <a:rPr lang="fr-FR" dirty="0"/>
              <a:t> description</a:t>
            </a:r>
          </a:p>
          <a:p>
            <a:endParaRPr lang="fr-FR" dirty="0"/>
          </a:p>
          <a:p>
            <a:r>
              <a:rPr lang="fr-FR" dirty="0"/>
              <a:t>Single location</a:t>
            </a:r>
          </a:p>
          <a:p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missing</a:t>
            </a:r>
            <a:r>
              <a:rPr lang="fr-FR" dirty="0"/>
              <a:t> information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CDC898-2715-7241-ACBA-A32D74AA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8075" y="4219087"/>
            <a:ext cx="2191663" cy="212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1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Types of Questions">
            <a:extLst>
              <a:ext uri="{FF2B5EF4-FFF2-40B4-BE49-F238E27FC236}">
                <a16:creationId xmlns:a16="http://schemas.microsoft.com/office/drawing/2014/main" id="{D2B461A1-9239-6C4D-B5BB-D6B7C2262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5672" y="0"/>
            <a:ext cx="9140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6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965A5E-37DD-5845-8C18-E8237D79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Happy </a:t>
            </a:r>
            <a:r>
              <a:rPr lang="fr-FR" dirty="0" err="1"/>
              <a:t>stalking</a:t>
            </a:r>
            <a:r>
              <a:rPr lang="fr-FR" dirty="0"/>
              <a:t>!</a:t>
            </a:r>
          </a:p>
        </p:txBody>
      </p:sp>
      <p:pic>
        <p:nvPicPr>
          <p:cNvPr id="5" name="Online Media 4" descr="Screen Recording 2019-11-04 at 14.45.17.mov">
            <a:hlinkClick r:id="" action="ppaction://media"/>
            <a:extLst>
              <a:ext uri="{FF2B5EF4-FFF2-40B4-BE49-F238E27FC236}">
                <a16:creationId xmlns:a16="http://schemas.microsoft.com/office/drawing/2014/main" id="{E61F407C-4B5F-564E-9940-93F39D8EA0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00.8066" end="5318.15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301728"/>
            <a:ext cx="9072563" cy="50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985B-14FF-7A4B-A8E5-66833BEE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Royals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love to </a:t>
            </a:r>
            <a:r>
              <a:rPr lang="fr-FR" dirty="0" err="1"/>
              <a:t>stalk</a:t>
            </a:r>
            <a:endParaRPr lang="fr-FR" dirty="0"/>
          </a:p>
        </p:txBody>
      </p:sp>
      <p:pic>
        <p:nvPicPr>
          <p:cNvPr id="5" name="Picture 4" descr="Elizabeth II's jewels - Wikipedia">
            <a:extLst>
              <a:ext uri="{FF2B5EF4-FFF2-40B4-BE49-F238E27FC236}">
                <a16:creationId xmlns:a16="http://schemas.microsoft.com/office/drawing/2014/main" id="{6945730C-4156-9D45-8655-FC5E2A639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8475" y="1585912"/>
            <a:ext cx="2540000" cy="3175000"/>
          </a:xfrm>
          <a:prstGeom prst="rect">
            <a:avLst/>
          </a:prstGeom>
        </p:spPr>
      </p:pic>
      <p:pic>
        <p:nvPicPr>
          <p:cNvPr id="8" name="Picture 7" descr="His Royal Highness The Prince of Wales Visits Merseyside ...">
            <a:extLst>
              <a:ext uri="{FF2B5EF4-FFF2-40B4-BE49-F238E27FC236}">
                <a16:creationId xmlns:a16="http://schemas.microsoft.com/office/drawing/2014/main" id="{2758F547-4706-A84D-BFF6-BAFC98E51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17724" y="1585912"/>
            <a:ext cx="3210796" cy="2097088"/>
          </a:xfrm>
          <a:prstGeom prst="rect">
            <a:avLst/>
          </a:prstGeom>
        </p:spPr>
      </p:pic>
      <p:pic>
        <p:nvPicPr>
          <p:cNvPr id="11" name="Picture 10" descr="File:Duchess of Cornwall 2012.JPG - Wikimedia Commons">
            <a:extLst>
              <a:ext uri="{FF2B5EF4-FFF2-40B4-BE49-F238E27FC236}">
                <a16:creationId xmlns:a16="http://schemas.microsoft.com/office/drawing/2014/main" id="{2E68F14B-005E-A64B-9E47-EB41E2B1F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90480" y="1585912"/>
            <a:ext cx="1901027" cy="2543175"/>
          </a:xfrm>
          <a:prstGeom prst="rect">
            <a:avLst/>
          </a:prstGeom>
        </p:spPr>
      </p:pic>
      <p:pic>
        <p:nvPicPr>
          <p:cNvPr id="17" name="Picture 16" descr="The Style of Prince William of Wales, Duke of Cambridge ...">
            <a:extLst>
              <a:ext uri="{FF2B5EF4-FFF2-40B4-BE49-F238E27FC236}">
                <a16:creationId xmlns:a16="http://schemas.microsoft.com/office/drawing/2014/main" id="{9C6C54B6-BB29-274E-BDBE-E3DC3D57D6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45961"/>
          <a:stretch/>
        </p:blipFill>
        <p:spPr>
          <a:xfrm>
            <a:off x="10032022" y="1601787"/>
            <a:ext cx="1901027" cy="2527300"/>
          </a:xfrm>
          <a:prstGeom prst="rect">
            <a:avLst/>
          </a:prstGeom>
        </p:spPr>
      </p:pic>
      <p:pic>
        <p:nvPicPr>
          <p:cNvPr id="20" name="Picture 19" descr="Datei:Prince Harry and Meghan Markle.jpg – Wikipedia">
            <a:extLst>
              <a:ext uri="{FF2B5EF4-FFF2-40B4-BE49-F238E27FC236}">
                <a16:creationId xmlns:a16="http://schemas.microsoft.com/office/drawing/2014/main" id="{DB56CB74-0E08-2E4D-8B07-2797CA019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58521" y="3914775"/>
            <a:ext cx="2286000" cy="2286000"/>
          </a:xfrm>
          <a:prstGeom prst="rect">
            <a:avLst/>
          </a:prstGeom>
        </p:spPr>
      </p:pic>
      <p:pic>
        <p:nvPicPr>
          <p:cNvPr id="23" name="Picture 22" descr="Former Reality Star Sofia Hellqvist Becomes a Princess ...">
            <a:extLst>
              <a:ext uri="{FF2B5EF4-FFF2-40B4-BE49-F238E27FC236}">
                <a16:creationId xmlns:a16="http://schemas.microsoft.com/office/drawing/2014/main" id="{C49F5329-154B-1B40-B89B-0B6ACB1065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101789" y="4206873"/>
            <a:ext cx="1736482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1F7E-3DE1-FF4B-8230-C3C213E2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" y="344487"/>
            <a:ext cx="10515600" cy="1325563"/>
          </a:xfrm>
        </p:spPr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forgetting</a:t>
            </a:r>
            <a:r>
              <a:rPr lang="fr-FR" dirty="0"/>
              <a:t>…</a:t>
            </a:r>
          </a:p>
        </p:txBody>
      </p:sp>
      <p:pic>
        <p:nvPicPr>
          <p:cNvPr id="5" name="Picture 4" descr="HRH The Princess Royal Attends a a Service of Remembrance ...">
            <a:extLst>
              <a:ext uri="{FF2B5EF4-FFF2-40B4-BE49-F238E27FC236}">
                <a16:creationId xmlns:a16="http://schemas.microsoft.com/office/drawing/2014/main" id="{DF3BB71A-E79F-C446-A719-B3857352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624" r="22406"/>
          <a:stretch/>
        </p:blipFill>
        <p:spPr>
          <a:xfrm>
            <a:off x="683191" y="3600300"/>
            <a:ext cx="2975708" cy="2846387"/>
          </a:xfrm>
          <a:prstGeom prst="rect">
            <a:avLst/>
          </a:prstGeom>
        </p:spPr>
      </p:pic>
      <p:pic>
        <p:nvPicPr>
          <p:cNvPr id="8" name="Picture 7" descr="Prince Richard, Duke of Gloucester - Wikipedia">
            <a:extLst>
              <a:ext uri="{FF2B5EF4-FFF2-40B4-BE49-F238E27FC236}">
                <a16:creationId xmlns:a16="http://schemas.microsoft.com/office/drawing/2014/main" id="{DCE43AD9-7751-6043-948B-D14AFBDEE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63349" y="4217987"/>
            <a:ext cx="1817502" cy="2274887"/>
          </a:xfrm>
          <a:prstGeom prst="rect">
            <a:avLst/>
          </a:prstGeom>
        </p:spPr>
      </p:pic>
      <p:pic>
        <p:nvPicPr>
          <p:cNvPr id="11" name="Picture 10" descr="Birgitte, Duchess of Gloucester - Wikipedia">
            <a:extLst>
              <a:ext uri="{FF2B5EF4-FFF2-40B4-BE49-F238E27FC236}">
                <a16:creationId xmlns:a16="http://schemas.microsoft.com/office/drawing/2014/main" id="{9F1178F9-42C7-7747-A9CC-8F976666D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86425" y="4217988"/>
            <a:ext cx="1761381" cy="2274887"/>
          </a:xfrm>
          <a:prstGeom prst="rect">
            <a:avLst/>
          </a:prstGeom>
        </p:spPr>
      </p:pic>
      <p:pic>
        <p:nvPicPr>
          <p:cNvPr id="14" name="Picture 13" descr="File:The Duke and Duchess of Kent, 2013.JPG - Wikimedia ...">
            <a:extLst>
              <a:ext uri="{FF2B5EF4-FFF2-40B4-BE49-F238E27FC236}">
                <a16:creationId xmlns:a16="http://schemas.microsoft.com/office/drawing/2014/main" id="{2DCEBEE2-ADD9-E141-A9F8-4040856B06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2824" t="4640" r="12171"/>
          <a:stretch/>
        </p:blipFill>
        <p:spPr>
          <a:xfrm>
            <a:off x="8204505" y="561182"/>
            <a:ext cx="3543301" cy="30019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A4896E-213E-B640-A13F-761782369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7839" y="4217986"/>
            <a:ext cx="1659936" cy="2274887"/>
          </a:xfrm>
          <a:prstGeom prst="rect">
            <a:avLst/>
          </a:prstGeom>
        </p:spPr>
      </p:pic>
      <p:pic>
        <p:nvPicPr>
          <p:cNvPr id="19" name="Picture 18" descr="You Can’t Take Prince Harry Anywhere (JK You Totally Can ...">
            <a:extLst>
              <a:ext uri="{FF2B5EF4-FFF2-40B4-BE49-F238E27FC236}">
                <a16:creationId xmlns:a16="http://schemas.microsoft.com/office/drawing/2014/main" id="{DC77319B-D442-3D42-B84C-6933E06412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4019" r="21904" b="5682"/>
          <a:stretch/>
        </p:blipFill>
        <p:spPr>
          <a:xfrm>
            <a:off x="4338063" y="561182"/>
            <a:ext cx="3669439" cy="2846387"/>
          </a:xfrm>
          <a:prstGeom prst="rect">
            <a:avLst/>
          </a:prstGeom>
        </p:spPr>
      </p:pic>
      <p:pic>
        <p:nvPicPr>
          <p:cNvPr id="22" name="Picture 21" descr="Prince Andrew, Duke of York - Wikipedia">
            <a:extLst>
              <a:ext uri="{FF2B5EF4-FFF2-40B4-BE49-F238E27FC236}">
                <a16:creationId xmlns:a16="http://schemas.microsoft.com/office/drawing/2014/main" id="{B410C4EB-9932-7C4A-B384-32C1264F37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198399" y="1435100"/>
            <a:ext cx="1460500" cy="1993900"/>
          </a:xfrm>
          <a:prstGeom prst="rect">
            <a:avLst/>
          </a:prstGeom>
        </p:spPr>
      </p:pic>
      <p:pic>
        <p:nvPicPr>
          <p:cNvPr id="25" name="Picture 24" descr="His Royal Highness The Earl of Wessex Visits the Island of ...">
            <a:extLst>
              <a:ext uri="{FF2B5EF4-FFF2-40B4-BE49-F238E27FC236}">
                <a16:creationId xmlns:a16="http://schemas.microsoft.com/office/drawing/2014/main" id="{8710174D-E357-AB4D-B89B-E8242F4CB0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00055" y="4217986"/>
            <a:ext cx="1592210" cy="22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6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F3D0-CB57-4F4C-87FE-77427171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56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How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stalk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60B4-4049-A14F-88C8-38E27B547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7" y="1353609"/>
            <a:ext cx="10515600" cy="2603500"/>
          </a:xfrm>
        </p:spPr>
        <p:txBody>
          <a:bodyPr/>
          <a:lstStyle/>
          <a:p>
            <a:r>
              <a:rPr lang="fr-FR" dirty="0"/>
              <a:t>Instagram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Royal blogs</a:t>
            </a:r>
          </a:p>
          <a:p>
            <a:r>
              <a:rPr lang="fr-FR" dirty="0"/>
              <a:t>News </a:t>
            </a:r>
            <a:r>
              <a:rPr lang="fr-FR" dirty="0" err="1"/>
              <a:t>outlets</a:t>
            </a:r>
            <a:endParaRPr lang="fr-FR" dirty="0"/>
          </a:p>
          <a:p>
            <a:r>
              <a:rPr lang="fr-FR" b="1" dirty="0" err="1">
                <a:solidFill>
                  <a:srgbClr val="FF0000"/>
                </a:solidFill>
              </a:rPr>
              <a:t>Royal.uk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5B8C6-FBC1-C54C-AD05-98741C58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3936"/>
            <a:ext cx="4765457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C0EA0-703A-2149-ABDB-76712E15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551282"/>
            <a:ext cx="1320800" cy="2292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F7DA3-E85D-CE4D-BBB9-CB67AA6E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45" y="4585993"/>
            <a:ext cx="4902200" cy="1536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A6EA5-6EA4-5640-B8E8-CD4F616BB0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213" y="1111515"/>
            <a:ext cx="4765457" cy="32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descr="Screen Recording 2019-11-03 at 14.09.58.mov">
            <a:hlinkClick r:id="" action="ppaction://media"/>
            <a:extLst>
              <a:ext uri="{FF2B5EF4-FFF2-40B4-BE49-F238E27FC236}">
                <a16:creationId xmlns:a16="http://schemas.microsoft.com/office/drawing/2014/main" id="{A89B1523-8383-0B46-B861-531BB21AD3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982" b="7085"/>
          <a:stretch/>
        </p:blipFill>
        <p:spPr>
          <a:xfrm>
            <a:off x="909637" y="1042987"/>
            <a:ext cx="10471764" cy="5100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49E00-04CD-304A-AC3A-91F8CB232737}"/>
              </a:ext>
            </a:extLst>
          </p:cNvPr>
          <p:cNvSpPr txBox="1"/>
          <p:nvPr/>
        </p:nvSpPr>
        <p:spPr>
          <a:xfrm>
            <a:off x="1266825" y="314325"/>
            <a:ext cx="965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How do I </a:t>
            </a:r>
            <a:r>
              <a:rPr lang="fr-FR" sz="3200" dirty="0" err="1"/>
              <a:t>get</a:t>
            </a:r>
            <a:r>
              <a:rPr lang="fr-FR" sz="3200" dirty="0"/>
              <a:t> the information?</a:t>
            </a:r>
          </a:p>
        </p:txBody>
      </p:sp>
    </p:spTree>
    <p:extLst>
      <p:ext uri="{BB962C8B-B14F-4D97-AF65-F5344CB8AC3E}">
        <p14:creationId xmlns:p14="http://schemas.microsoft.com/office/powerpoint/2010/main" val="23143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324F60-4432-604D-A93B-1F8BB34B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65100"/>
            <a:ext cx="91059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9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D3E2-429E-7740-9826-B4513EEC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5" y="979487"/>
            <a:ext cx="10077450" cy="5121276"/>
          </a:xfrm>
        </p:spPr>
        <p:txBody>
          <a:bodyPr>
            <a:normAutofit/>
          </a:bodyPr>
          <a:lstStyle/>
          <a:p>
            <a:pPr algn="ctr"/>
            <a:r>
              <a:rPr lang="fr-FR" sz="9600" b="1" dirty="0"/>
              <a:t>But how </a:t>
            </a:r>
            <a:r>
              <a:rPr lang="fr-FR" sz="9600" b="1" dirty="0" err="1"/>
              <a:t>can</a:t>
            </a:r>
            <a:r>
              <a:rPr lang="fr-FR" sz="9600" b="1" dirty="0"/>
              <a:t> I </a:t>
            </a:r>
            <a:br>
              <a:rPr lang="fr-FR" sz="9600" b="1" dirty="0"/>
            </a:br>
            <a:r>
              <a:rPr lang="fr-FR" sz="9600" b="1" dirty="0" err="1"/>
              <a:t>get</a:t>
            </a:r>
            <a:r>
              <a:rPr lang="fr-FR" sz="9600" b="1" dirty="0"/>
              <a:t> the essential </a:t>
            </a:r>
            <a:br>
              <a:rPr lang="fr-FR" sz="9600" b="1" dirty="0"/>
            </a:br>
            <a:r>
              <a:rPr lang="fr-FR" sz="9600" b="1" dirty="0"/>
              <a:t>information?</a:t>
            </a:r>
          </a:p>
        </p:txBody>
      </p:sp>
    </p:spTree>
    <p:extLst>
      <p:ext uri="{BB962C8B-B14F-4D97-AF65-F5344CB8AC3E}">
        <p14:creationId xmlns:p14="http://schemas.microsoft.com/office/powerpoint/2010/main" val="85718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D12E57-1C22-E64E-803F-ACF4E3B9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51000"/>
            <a:ext cx="107061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A288-433D-0D41-BAE2-D9E44AD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aware</a:t>
            </a:r>
            <a:r>
              <a:rPr lang="fr-FR" dirty="0"/>
              <a:t> of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DF5AA-EEB3-2248-85F6-6F9D5CF7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776413"/>
            <a:ext cx="8458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5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116</Words>
  <Application>Microsoft Macintosh PowerPoint</Application>
  <PresentationFormat>Widescreen</PresentationFormat>
  <Paragraphs>34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The Royal Stalkers Society presents:</vt:lpstr>
      <vt:lpstr>The Royals we love to stalk</vt:lpstr>
      <vt:lpstr>Not forgetting…</vt:lpstr>
      <vt:lpstr>How can we stalk them?</vt:lpstr>
      <vt:lpstr>PowerPoint Presentation</vt:lpstr>
      <vt:lpstr>PowerPoint Presentation</vt:lpstr>
      <vt:lpstr>But how can I  get the essential  information?</vt:lpstr>
      <vt:lpstr>PowerPoint Presentation</vt:lpstr>
      <vt:lpstr>Some problems to be aware of</vt:lpstr>
      <vt:lpstr>PowerPoint Presentation</vt:lpstr>
      <vt:lpstr>PowerPoint Presentation</vt:lpstr>
      <vt:lpstr>Recommended Action</vt:lpstr>
      <vt:lpstr>The Countess of Wessex</vt:lpstr>
      <vt:lpstr>PowerPoint Presentation</vt:lpstr>
      <vt:lpstr>Royal Stalking 2.0: What to expect</vt:lpstr>
      <vt:lpstr>PowerPoint Presentation</vt:lpstr>
      <vt:lpstr>Happy stalking!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Royal Stalkers Society presents:</dc:title>
  <dc:creator>Meline Minassian</dc:creator>
  <cp:lastModifiedBy>Meline Minassian</cp:lastModifiedBy>
  <cp:revision>28</cp:revision>
  <dcterms:created xsi:type="dcterms:W3CDTF">2019-11-03T12:48:16Z</dcterms:created>
  <dcterms:modified xsi:type="dcterms:W3CDTF">2019-11-04T16:49:28Z</dcterms:modified>
</cp:coreProperties>
</file>